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73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2" autoAdjust="0"/>
    <p:restoredTop sz="94660"/>
  </p:normalViewPr>
  <p:slideViewPr>
    <p:cSldViewPr>
      <p:cViewPr varScale="1">
        <p:scale>
          <a:sx n="39" d="100"/>
          <a:sy n="39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s-ES" smtClean="0"/>
              <a:t>Mandatos de la Escuela (School Commands)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28795090-B3A5-41D3-8B11-EE69E62FE862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F69A058B-BC49-4976-8873-89E1B06EA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35007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s-ES" smtClean="0"/>
              <a:t>Mandatos de la Escuela (School Commands)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2C0A7632-EF86-4A81-9B0F-1C6CAEBBE6E3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F267313-97B3-404C-8E5F-9050EB999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8844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ES" smtClean="0"/>
              <a:t>Mandatos de la Escuela (School Commands)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615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0F5C6-BCDF-4BBC-80A8-FFCA57B6AEA8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D624-5D8E-4718-B38C-1666BA97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49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0F5C6-BCDF-4BBC-80A8-FFCA57B6AEA8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D624-5D8E-4718-B38C-1666BA97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2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0F5C6-BCDF-4BBC-80A8-FFCA57B6AEA8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D624-5D8E-4718-B38C-1666BA97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4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0F5C6-BCDF-4BBC-80A8-FFCA57B6AEA8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D624-5D8E-4718-B38C-1666BA97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0F5C6-BCDF-4BBC-80A8-FFCA57B6AEA8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D624-5D8E-4718-B38C-1666BA97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365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0F5C6-BCDF-4BBC-80A8-FFCA57B6AEA8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D624-5D8E-4718-B38C-1666BA97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600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0F5C6-BCDF-4BBC-80A8-FFCA57B6AEA8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D624-5D8E-4718-B38C-1666BA97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635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0F5C6-BCDF-4BBC-80A8-FFCA57B6AEA8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D624-5D8E-4718-B38C-1666BA97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653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0F5C6-BCDF-4BBC-80A8-FFCA57B6AEA8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D624-5D8E-4718-B38C-1666BA97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20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0F5C6-BCDF-4BBC-80A8-FFCA57B6AEA8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D624-5D8E-4718-B38C-1666BA97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224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0F5C6-BCDF-4BBC-80A8-FFCA57B6AEA8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D624-5D8E-4718-B38C-1666BA97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24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0F5C6-BCDF-4BBC-80A8-FFCA57B6AEA8}" type="datetimeFigureOut">
              <a:rPr lang="en-US" smtClean="0"/>
              <a:t>9/25/2013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FD624-5D8E-4718-B38C-1666BA976D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56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err="1" smtClean="0"/>
              <a:t>párense</a:t>
            </a:r>
            <a:r>
              <a:rPr lang="en-US" sz="6000" dirty="0" smtClean="0"/>
              <a:t>/</a:t>
            </a:r>
            <a:r>
              <a:rPr lang="en-US" sz="6000" dirty="0" err="1" smtClean="0"/>
              <a:t>levántense</a:t>
            </a:r>
            <a:r>
              <a:rPr lang="en-US" sz="6000" dirty="0" smtClean="0"/>
              <a:t> (</a:t>
            </a:r>
            <a:r>
              <a:rPr lang="en-US" sz="6000" dirty="0" err="1" smtClean="0"/>
              <a:t>pararse</a:t>
            </a:r>
            <a:r>
              <a:rPr lang="en-US" sz="6000" dirty="0" smtClean="0"/>
              <a:t>/</a:t>
            </a:r>
            <a:r>
              <a:rPr lang="en-US" sz="6000" dirty="0" err="1" smtClean="0"/>
              <a:t>levantarse</a:t>
            </a:r>
            <a:r>
              <a:rPr lang="en-US" sz="6000" dirty="0" smtClean="0"/>
              <a:t>)</a:t>
            </a:r>
            <a:endParaRPr lang="en-US" sz="6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676400"/>
            <a:ext cx="7620000" cy="3962400"/>
          </a:xfrm>
        </p:spPr>
      </p:pic>
    </p:spTree>
    <p:extLst>
      <p:ext uri="{BB962C8B-B14F-4D97-AF65-F5344CB8AC3E}">
        <p14:creationId xmlns:p14="http://schemas.microsoft.com/office/powerpoint/2010/main" val="302831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/>
              <a:t>levanten</a:t>
            </a:r>
            <a:r>
              <a:rPr lang="en-US" sz="5400" dirty="0" smtClean="0"/>
              <a:t> la </a:t>
            </a:r>
            <a:r>
              <a:rPr lang="en-US" sz="5400" dirty="0" err="1" smtClean="0"/>
              <a:t>mano</a:t>
            </a:r>
            <a:r>
              <a:rPr lang="en-US" sz="5400" dirty="0" smtClean="0"/>
              <a:t> (</a:t>
            </a:r>
            <a:r>
              <a:rPr lang="en-US" sz="5400" dirty="0" err="1" smtClean="0"/>
              <a:t>levantar</a:t>
            </a:r>
            <a:r>
              <a:rPr lang="en-US" sz="5400" dirty="0" smtClean="0"/>
              <a:t>)</a:t>
            </a:r>
            <a:endParaRPr lang="en-US" sz="5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00200"/>
            <a:ext cx="7620000" cy="4191000"/>
          </a:xfrm>
        </p:spPr>
      </p:pic>
    </p:spTree>
    <p:extLst>
      <p:ext uri="{BB962C8B-B14F-4D97-AF65-F5344CB8AC3E}">
        <p14:creationId xmlns:p14="http://schemas.microsoft.com/office/powerpoint/2010/main" val="277762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err="1" smtClean="0"/>
              <a:t>bajen</a:t>
            </a:r>
            <a:r>
              <a:rPr lang="en-US" sz="7200" dirty="0" smtClean="0"/>
              <a:t> la </a:t>
            </a:r>
            <a:r>
              <a:rPr lang="en-US" sz="7200" dirty="0" err="1" smtClean="0"/>
              <a:t>mano</a:t>
            </a:r>
            <a:r>
              <a:rPr lang="en-US" sz="7200" dirty="0" smtClean="0"/>
              <a:t> (</a:t>
            </a:r>
            <a:r>
              <a:rPr lang="en-US" sz="7200" dirty="0" err="1" smtClean="0"/>
              <a:t>bajar</a:t>
            </a:r>
            <a:r>
              <a:rPr lang="en-US" sz="7200" dirty="0" smtClean="0"/>
              <a:t>)</a:t>
            </a:r>
            <a:endParaRPr lang="en-US" sz="7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752600"/>
            <a:ext cx="8229600" cy="4343400"/>
          </a:xfrm>
        </p:spPr>
      </p:pic>
    </p:spTree>
    <p:extLst>
      <p:ext uri="{BB962C8B-B14F-4D97-AF65-F5344CB8AC3E}">
        <p14:creationId xmlns:p14="http://schemas.microsoft.com/office/powerpoint/2010/main" val="307818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 err="1" smtClean="0"/>
              <a:t>silencio</a:t>
            </a:r>
            <a:endParaRPr lang="en-US" sz="8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752600"/>
            <a:ext cx="7162800" cy="4648200"/>
          </a:xfrm>
        </p:spPr>
      </p:pic>
    </p:spTree>
    <p:extLst>
      <p:ext uri="{BB962C8B-B14F-4D97-AF65-F5344CB8AC3E}">
        <p14:creationId xmlns:p14="http://schemas.microsoft.com/office/powerpoint/2010/main" val="36888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err="1" smtClean="0"/>
              <a:t>escuchen</a:t>
            </a:r>
            <a:r>
              <a:rPr lang="en-US" sz="6600" dirty="0" smtClean="0"/>
              <a:t> (</a:t>
            </a:r>
            <a:r>
              <a:rPr lang="en-US" sz="6600" dirty="0" err="1" smtClean="0"/>
              <a:t>escuchar</a:t>
            </a:r>
            <a:r>
              <a:rPr lang="en-US" sz="6600" dirty="0" smtClean="0"/>
              <a:t>)</a:t>
            </a:r>
            <a:endParaRPr lang="en-US" sz="6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47800"/>
            <a:ext cx="7467600" cy="4495800"/>
          </a:xfrm>
        </p:spPr>
      </p:pic>
    </p:spTree>
    <p:extLst>
      <p:ext uri="{BB962C8B-B14F-4D97-AF65-F5344CB8AC3E}">
        <p14:creationId xmlns:p14="http://schemas.microsoft.com/office/powerpoint/2010/main" val="176593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err="1" smtClean="0"/>
              <a:t>miren</a:t>
            </a:r>
            <a:r>
              <a:rPr lang="en-US" sz="7200" dirty="0" smtClean="0"/>
              <a:t> (</a:t>
            </a:r>
            <a:r>
              <a:rPr lang="en-US" sz="7200" dirty="0" err="1" smtClean="0"/>
              <a:t>mirar</a:t>
            </a:r>
            <a:r>
              <a:rPr lang="en-US" sz="7200" dirty="0" smtClean="0"/>
              <a:t>)</a:t>
            </a:r>
            <a:endParaRPr lang="en-US" sz="7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524000"/>
            <a:ext cx="7696200" cy="4800599"/>
          </a:xfrm>
        </p:spPr>
      </p:pic>
    </p:spTree>
    <p:extLst>
      <p:ext uri="{BB962C8B-B14F-4D97-AF65-F5344CB8AC3E}">
        <p14:creationId xmlns:p14="http://schemas.microsoft.com/office/powerpoint/2010/main" val="101273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err="1" smtClean="0"/>
              <a:t>escriban</a:t>
            </a:r>
            <a:r>
              <a:rPr lang="en-US" sz="7200" dirty="0" smtClean="0"/>
              <a:t> (</a:t>
            </a:r>
            <a:r>
              <a:rPr lang="en-US" sz="7200" dirty="0" err="1" smtClean="0"/>
              <a:t>escribir</a:t>
            </a:r>
            <a:r>
              <a:rPr lang="en-US" sz="7200" dirty="0" smtClean="0"/>
              <a:t>)</a:t>
            </a:r>
            <a:endParaRPr lang="en-US" sz="7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Documents and Settings\palmanzar3249\Local Settings\Temporary Internet Files\Content.IE5\VBSBGANH\MC900234083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28800"/>
            <a:ext cx="7543799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349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lean (leer)</a:t>
            </a:r>
            <a:endParaRPr lang="en-US" sz="7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763"/>
          <a:stretch/>
        </p:blipFill>
        <p:spPr>
          <a:xfrm>
            <a:off x="381000" y="1219200"/>
            <a:ext cx="8305800" cy="4800600"/>
          </a:xfrm>
        </p:spPr>
      </p:pic>
    </p:spTree>
    <p:extLst>
      <p:ext uri="{BB962C8B-B14F-4D97-AF65-F5344CB8AC3E}">
        <p14:creationId xmlns:p14="http://schemas.microsoft.com/office/powerpoint/2010/main" val="400008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err="1" smtClean="0"/>
              <a:t>corrijan</a:t>
            </a:r>
            <a:r>
              <a:rPr lang="en-US" sz="7200" dirty="0" smtClean="0"/>
              <a:t> (</a:t>
            </a:r>
            <a:r>
              <a:rPr lang="en-US" sz="7200" dirty="0" err="1" smtClean="0"/>
              <a:t>corregir</a:t>
            </a:r>
            <a:r>
              <a:rPr lang="en-US" sz="7200" dirty="0" smtClean="0"/>
              <a:t>)</a:t>
            </a:r>
            <a:endParaRPr lang="en-US" sz="7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595"/>
          <a:stretch/>
        </p:blipFill>
        <p:spPr>
          <a:xfrm>
            <a:off x="914401" y="1447800"/>
            <a:ext cx="7239000" cy="5029200"/>
          </a:xfrm>
        </p:spPr>
      </p:pic>
    </p:spTree>
    <p:extLst>
      <p:ext uri="{BB962C8B-B14F-4D97-AF65-F5344CB8AC3E}">
        <p14:creationId xmlns:p14="http://schemas.microsoft.com/office/powerpoint/2010/main" val="105152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/>
              <a:t>pongan</a:t>
            </a:r>
            <a:r>
              <a:rPr lang="en-US" sz="5400" dirty="0" smtClean="0"/>
              <a:t> </a:t>
            </a:r>
            <a:r>
              <a:rPr lang="en-US" sz="5400" dirty="0" err="1" smtClean="0"/>
              <a:t>su</a:t>
            </a:r>
            <a:r>
              <a:rPr lang="en-US" sz="5400" dirty="0" smtClean="0"/>
              <a:t> </a:t>
            </a:r>
            <a:r>
              <a:rPr lang="en-US" sz="5400" dirty="0" err="1" smtClean="0"/>
              <a:t>nombre</a:t>
            </a:r>
            <a:r>
              <a:rPr lang="en-US" sz="5400" dirty="0" smtClean="0"/>
              <a:t> (</a:t>
            </a:r>
            <a:r>
              <a:rPr lang="en-US" sz="5400" dirty="0" err="1" smtClean="0"/>
              <a:t>poner</a:t>
            </a:r>
            <a:r>
              <a:rPr lang="en-US" sz="5400" dirty="0" smtClean="0"/>
              <a:t>)</a:t>
            </a:r>
            <a:endParaRPr lang="en-US" sz="5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676400"/>
            <a:ext cx="7696200" cy="4724400"/>
          </a:xfrm>
        </p:spPr>
      </p:pic>
    </p:spTree>
    <p:extLst>
      <p:ext uri="{BB962C8B-B14F-4D97-AF65-F5344CB8AC3E}">
        <p14:creationId xmlns:p14="http://schemas.microsoft.com/office/powerpoint/2010/main" val="116696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Autofit/>
          </a:bodyPr>
          <a:lstStyle/>
          <a:p>
            <a:r>
              <a:rPr lang="en-US" sz="5400" dirty="0" err="1" smtClean="0"/>
              <a:t>entreguen</a:t>
            </a:r>
            <a:r>
              <a:rPr lang="en-US" sz="5400" dirty="0" smtClean="0"/>
              <a:t> </a:t>
            </a:r>
            <a:r>
              <a:rPr lang="en-US" sz="5400" dirty="0" err="1" smtClean="0"/>
              <a:t>su</a:t>
            </a:r>
            <a:r>
              <a:rPr lang="en-US" sz="5400" dirty="0" smtClean="0"/>
              <a:t> </a:t>
            </a:r>
            <a:r>
              <a:rPr lang="en-US" sz="5400" dirty="0" err="1" smtClean="0"/>
              <a:t>tarea</a:t>
            </a:r>
            <a:r>
              <a:rPr lang="en-US" sz="5400" dirty="0" smtClean="0"/>
              <a:t>(</a:t>
            </a:r>
            <a:r>
              <a:rPr lang="en-US" sz="5400" dirty="0" err="1" smtClean="0"/>
              <a:t>entregar</a:t>
            </a:r>
            <a:r>
              <a:rPr lang="en-US" sz="5400" dirty="0" smtClean="0"/>
              <a:t>)</a:t>
            </a:r>
            <a:endParaRPr lang="en-US" sz="5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" r="36249" b="-2815"/>
          <a:stretch/>
        </p:blipFill>
        <p:spPr>
          <a:xfrm>
            <a:off x="990600" y="2438400"/>
            <a:ext cx="7467599" cy="4191000"/>
          </a:xfrm>
        </p:spPr>
      </p:pic>
    </p:spTree>
    <p:extLst>
      <p:ext uri="{BB962C8B-B14F-4D97-AF65-F5344CB8AC3E}">
        <p14:creationId xmlns:p14="http://schemas.microsoft.com/office/powerpoint/2010/main" val="205641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smtClean="0"/>
              <a:t>siéntense</a:t>
            </a:r>
            <a:r>
              <a:rPr lang="en-US" sz="7200" dirty="0" smtClean="0"/>
              <a:t> (</a:t>
            </a:r>
            <a:r>
              <a:rPr lang="en-US" sz="7200" dirty="0" err="1" smtClean="0"/>
              <a:t>sentarse</a:t>
            </a:r>
            <a:r>
              <a:rPr lang="en-US" sz="7200" dirty="0" smtClean="0"/>
              <a:t>)</a:t>
            </a:r>
            <a:endParaRPr lang="en-US" sz="7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1676400"/>
            <a:ext cx="7924800" cy="4190999"/>
          </a:xfrm>
        </p:spPr>
      </p:pic>
    </p:spTree>
    <p:extLst>
      <p:ext uri="{BB962C8B-B14F-4D97-AF65-F5344CB8AC3E}">
        <p14:creationId xmlns:p14="http://schemas.microsoft.com/office/powerpoint/2010/main" val="195625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err="1" smtClean="0"/>
              <a:t>abran</a:t>
            </a:r>
            <a:r>
              <a:rPr lang="en-US" sz="6600" dirty="0" smtClean="0"/>
              <a:t> </a:t>
            </a:r>
            <a:r>
              <a:rPr lang="en-US" sz="6600" dirty="0" err="1" smtClean="0"/>
              <a:t>su</a:t>
            </a:r>
            <a:r>
              <a:rPr lang="en-US" sz="6600" dirty="0" smtClean="0"/>
              <a:t> </a:t>
            </a:r>
            <a:r>
              <a:rPr lang="en-US" sz="6600" dirty="0" err="1" smtClean="0"/>
              <a:t>libro</a:t>
            </a:r>
            <a:r>
              <a:rPr lang="en-US" sz="6600" dirty="0" smtClean="0"/>
              <a:t> (</a:t>
            </a:r>
            <a:r>
              <a:rPr lang="en-US" sz="6600" dirty="0" err="1" smtClean="0"/>
              <a:t>abrir</a:t>
            </a:r>
            <a:r>
              <a:rPr lang="en-US" sz="6600" dirty="0" smtClean="0"/>
              <a:t>)</a:t>
            </a:r>
            <a:endParaRPr lang="en-US" sz="6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371600"/>
            <a:ext cx="8305800" cy="4876800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47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err="1" smtClean="0"/>
              <a:t>cierren</a:t>
            </a:r>
            <a:r>
              <a:rPr lang="en-US" sz="6600" dirty="0" smtClean="0"/>
              <a:t> </a:t>
            </a:r>
            <a:r>
              <a:rPr lang="en-US" sz="6600" dirty="0" err="1" smtClean="0"/>
              <a:t>su</a:t>
            </a:r>
            <a:r>
              <a:rPr lang="en-US" sz="6600" dirty="0" smtClean="0"/>
              <a:t> </a:t>
            </a:r>
            <a:r>
              <a:rPr lang="en-US" sz="6600" dirty="0" err="1" smtClean="0"/>
              <a:t>libro</a:t>
            </a:r>
            <a:r>
              <a:rPr lang="en-US" sz="6600" dirty="0" smtClean="0"/>
              <a:t> (</a:t>
            </a:r>
            <a:r>
              <a:rPr lang="en-US" sz="6600" dirty="0" err="1" smtClean="0"/>
              <a:t>cerrar</a:t>
            </a:r>
            <a:r>
              <a:rPr lang="en-US" sz="6600" dirty="0" smtClean="0"/>
              <a:t>)</a:t>
            </a:r>
            <a:endParaRPr lang="en-US" sz="6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676400"/>
            <a:ext cx="6705600" cy="4038600"/>
          </a:xfrm>
        </p:spPr>
      </p:pic>
    </p:spTree>
    <p:extLst>
      <p:ext uri="{BB962C8B-B14F-4D97-AF65-F5344CB8AC3E}">
        <p14:creationId xmlns:p14="http://schemas.microsoft.com/office/powerpoint/2010/main" val="130733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err="1" smtClean="0"/>
              <a:t>saquen</a:t>
            </a:r>
            <a:r>
              <a:rPr lang="en-US" sz="6600" dirty="0" smtClean="0"/>
              <a:t> </a:t>
            </a:r>
            <a:r>
              <a:rPr lang="en-US" sz="6600" dirty="0" err="1" smtClean="0"/>
              <a:t>su</a:t>
            </a:r>
            <a:r>
              <a:rPr lang="en-US" sz="6600" dirty="0" smtClean="0"/>
              <a:t> </a:t>
            </a:r>
            <a:r>
              <a:rPr lang="en-US" sz="6600" dirty="0" err="1" smtClean="0"/>
              <a:t>tarea</a:t>
            </a:r>
            <a:r>
              <a:rPr lang="en-US" sz="6600" dirty="0" smtClean="0"/>
              <a:t> (</a:t>
            </a:r>
            <a:r>
              <a:rPr lang="en-US" sz="6600" dirty="0" err="1" smtClean="0"/>
              <a:t>sacar</a:t>
            </a:r>
            <a:r>
              <a:rPr lang="en-US" sz="6600" dirty="0" smtClean="0"/>
              <a:t>)</a:t>
            </a:r>
            <a:endParaRPr lang="en-US" sz="6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20" y="2774575"/>
            <a:ext cx="7620000" cy="3771405"/>
          </a:xfrm>
        </p:spPr>
      </p:pic>
      <p:pic>
        <p:nvPicPr>
          <p:cNvPr id="2050" name="Picture 2" descr="C:\Documents and Settings\palmanzar3249\Local Settings\Temporary Internet Files\Content.IE5\QUIZ0M4L\MC90043254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8322" y="1524000"/>
            <a:ext cx="1688889" cy="149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140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/>
              <a:t>guarden</a:t>
            </a:r>
            <a:r>
              <a:rPr lang="en-US" sz="5400" dirty="0" smtClean="0"/>
              <a:t> </a:t>
            </a:r>
            <a:r>
              <a:rPr lang="en-US" sz="5400" dirty="0" err="1" smtClean="0"/>
              <a:t>su</a:t>
            </a:r>
            <a:r>
              <a:rPr lang="en-US" sz="5400" dirty="0" smtClean="0"/>
              <a:t> </a:t>
            </a:r>
            <a:r>
              <a:rPr lang="en-US" sz="5400" dirty="0" err="1" smtClean="0"/>
              <a:t>tarea</a:t>
            </a:r>
            <a:r>
              <a:rPr lang="en-US" sz="5400" dirty="0" smtClean="0"/>
              <a:t> (</a:t>
            </a:r>
            <a:r>
              <a:rPr lang="en-US" sz="5400" dirty="0" err="1" smtClean="0"/>
              <a:t>guardar</a:t>
            </a:r>
            <a:r>
              <a:rPr lang="en-US" sz="5400" dirty="0" smtClean="0"/>
              <a:t>)</a:t>
            </a:r>
            <a:endParaRPr lang="en-US" sz="5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590800"/>
            <a:ext cx="7239000" cy="3733799"/>
          </a:xfrm>
        </p:spPr>
      </p:pic>
      <p:pic>
        <p:nvPicPr>
          <p:cNvPr id="3074" name="Picture 2" descr="C:\Documents and Settings\palmanzar3249\Local Settings\Temporary Internet Files\Content.IE5\TS591KN2\MC90043254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6044" y="1421996"/>
            <a:ext cx="1688889" cy="149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07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err="1" smtClean="0"/>
              <a:t>pasen</a:t>
            </a:r>
            <a:r>
              <a:rPr lang="en-US" sz="6600" dirty="0" smtClean="0"/>
              <a:t> </a:t>
            </a:r>
            <a:r>
              <a:rPr lang="en-US" sz="6600" dirty="0" err="1" smtClean="0"/>
              <a:t>su</a:t>
            </a:r>
            <a:r>
              <a:rPr lang="en-US" sz="6600" dirty="0" smtClean="0"/>
              <a:t> </a:t>
            </a:r>
            <a:r>
              <a:rPr lang="en-US" sz="6600" dirty="0" err="1" smtClean="0"/>
              <a:t>tarea</a:t>
            </a:r>
            <a:r>
              <a:rPr lang="en-US" sz="6600" dirty="0" smtClean="0"/>
              <a:t> (</a:t>
            </a:r>
            <a:r>
              <a:rPr lang="en-US" sz="6600" dirty="0" err="1" smtClean="0"/>
              <a:t>pasar</a:t>
            </a:r>
            <a:r>
              <a:rPr lang="en-US" sz="6600" dirty="0" smtClean="0"/>
              <a:t>)</a:t>
            </a:r>
            <a:endParaRPr lang="en-US" sz="6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00200"/>
            <a:ext cx="7467600" cy="4495799"/>
          </a:xfrm>
        </p:spPr>
      </p:pic>
    </p:spTree>
    <p:extLst>
      <p:ext uri="{BB962C8B-B14F-4D97-AF65-F5344CB8AC3E}">
        <p14:creationId xmlns:p14="http://schemas.microsoft.com/office/powerpoint/2010/main" val="250902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err="1" smtClean="0"/>
              <a:t>hagan</a:t>
            </a:r>
            <a:r>
              <a:rPr lang="en-US" sz="6600" dirty="0" smtClean="0"/>
              <a:t> </a:t>
            </a:r>
            <a:r>
              <a:rPr lang="en-US" sz="6600" dirty="0" err="1" smtClean="0"/>
              <a:t>su</a:t>
            </a:r>
            <a:r>
              <a:rPr lang="en-US" sz="6600" dirty="0" smtClean="0"/>
              <a:t> </a:t>
            </a:r>
            <a:r>
              <a:rPr lang="en-US" sz="6600" dirty="0" err="1" smtClean="0"/>
              <a:t>tarea</a:t>
            </a:r>
            <a:r>
              <a:rPr lang="en-US" sz="6600" dirty="0" smtClean="0"/>
              <a:t> (</a:t>
            </a:r>
            <a:r>
              <a:rPr lang="en-US" sz="6600" dirty="0" err="1" smtClean="0"/>
              <a:t>hacer</a:t>
            </a:r>
            <a:r>
              <a:rPr lang="en-US" sz="6600" dirty="0" smtClean="0"/>
              <a:t>)</a:t>
            </a:r>
            <a:endParaRPr lang="en-US" sz="66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798"/>
          <a:stretch/>
        </p:blipFill>
        <p:spPr>
          <a:xfrm>
            <a:off x="533400" y="1295400"/>
            <a:ext cx="8229599" cy="5562600"/>
          </a:xfrm>
        </p:spPr>
      </p:pic>
    </p:spTree>
    <p:extLst>
      <p:ext uri="{BB962C8B-B14F-4D97-AF65-F5344CB8AC3E}">
        <p14:creationId xmlns:p14="http://schemas.microsoft.com/office/powerpoint/2010/main" val="348451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/>
              <a:t>terminen</a:t>
            </a:r>
            <a:r>
              <a:rPr lang="en-US" sz="5400" dirty="0" smtClean="0"/>
              <a:t> </a:t>
            </a:r>
            <a:r>
              <a:rPr lang="en-US" sz="5400" dirty="0" err="1" smtClean="0"/>
              <a:t>su</a:t>
            </a:r>
            <a:r>
              <a:rPr lang="en-US" sz="5400" dirty="0" smtClean="0"/>
              <a:t> </a:t>
            </a:r>
            <a:r>
              <a:rPr lang="en-US" sz="5400" dirty="0" err="1" smtClean="0"/>
              <a:t>tarea</a:t>
            </a:r>
            <a:r>
              <a:rPr lang="en-US" sz="5400" dirty="0" smtClean="0"/>
              <a:t> (</a:t>
            </a:r>
            <a:r>
              <a:rPr lang="en-US" sz="5400" dirty="0" err="1" smtClean="0"/>
              <a:t>terminar</a:t>
            </a:r>
            <a:r>
              <a:rPr lang="en-US" sz="5400" dirty="0" smtClean="0"/>
              <a:t>)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Documents and Settings\palmanzar3249\Local Settings\Temporary Internet Files\Content.IE5\8TQ5QLQG\MC90005698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1"/>
            <a:ext cx="7391399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760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101</Words>
  <Application>Microsoft Office PowerPoint</Application>
  <PresentationFormat>On-screen Show (4:3)</PresentationFormat>
  <Paragraphs>20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párense/levántense (pararse/levantarse)</vt:lpstr>
      <vt:lpstr>siéntense (sentarse)</vt:lpstr>
      <vt:lpstr>abran su libro (abrir)</vt:lpstr>
      <vt:lpstr>cierren su libro (cerrar)</vt:lpstr>
      <vt:lpstr>saquen su tarea (sacar)</vt:lpstr>
      <vt:lpstr>guarden su tarea (guardar)</vt:lpstr>
      <vt:lpstr>pasen su tarea (pasar)</vt:lpstr>
      <vt:lpstr>hagan su tarea (hacer)</vt:lpstr>
      <vt:lpstr>terminen su tarea (terminar)</vt:lpstr>
      <vt:lpstr>levanten la mano (levantar)</vt:lpstr>
      <vt:lpstr>bajen la mano (bajar)</vt:lpstr>
      <vt:lpstr>silencio</vt:lpstr>
      <vt:lpstr>escuchen (escuchar)</vt:lpstr>
      <vt:lpstr>miren (mirar)</vt:lpstr>
      <vt:lpstr>escriban (escribir)</vt:lpstr>
      <vt:lpstr>lean (leer)</vt:lpstr>
      <vt:lpstr>corrijan (corregir)</vt:lpstr>
      <vt:lpstr>pongan su nombre (poner)</vt:lpstr>
      <vt:lpstr>entreguen su tarea(entregar)</vt:lpstr>
    </vt:vector>
  </TitlesOfParts>
  <Company>BCSD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Bedford</dc:creator>
  <cp:lastModifiedBy>Scarsdale High School</cp:lastModifiedBy>
  <cp:revision>12</cp:revision>
  <cp:lastPrinted>2011-10-05T15:56:22Z</cp:lastPrinted>
  <dcterms:created xsi:type="dcterms:W3CDTF">2011-10-03T00:39:35Z</dcterms:created>
  <dcterms:modified xsi:type="dcterms:W3CDTF">2013-09-25T16:37:04Z</dcterms:modified>
</cp:coreProperties>
</file>